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7"/>
  </p:notesMasterIdLst>
  <p:sldIdLst>
    <p:sldId id="282" r:id="rId7"/>
    <p:sldId id="292" r:id="rId8"/>
    <p:sldId id="290" r:id="rId9"/>
    <p:sldId id="316" r:id="rId10"/>
    <p:sldId id="302" r:id="rId11"/>
    <p:sldId id="303" r:id="rId12"/>
    <p:sldId id="304" r:id="rId13"/>
    <p:sldId id="291" r:id="rId14"/>
    <p:sldId id="305" r:id="rId15"/>
    <p:sldId id="306" r:id="rId16"/>
    <p:sldId id="307" r:id="rId17"/>
    <p:sldId id="293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6A0"/>
    <a:srgbClr val="008B60"/>
    <a:srgbClr val="364395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56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</a:p>
          <a:p>
            <a:r>
              <a:rPr lang="en-US" dirty="0" smtClean="0"/>
              <a:t>Technology and Learning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Intelligence</a:t>
            </a:r>
            <a:r>
              <a:rPr lang="en-US" sz="2200" dirty="0" smtClean="0"/>
              <a:t> </a:t>
            </a:r>
            <a:r>
              <a:rPr lang="en-US" sz="2200" b="1" dirty="0" smtClean="0">
                <a:solidFill>
                  <a:schemeClr val="tx2"/>
                </a:solidFill>
              </a:rPr>
              <a:t>refers to an individuals capacity for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Intelligence quotient (IQ) is a quantitative measure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Typical measures verbal and logical/mathematical capabilities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Stanford-Binet is a prominent example of IQ test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IQ scores may not accurately reflect all aspects of an individuals capabilities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Multiple Intelligences </a:t>
            </a:r>
            <a:r>
              <a:rPr lang="en-US" sz="2200" dirty="0" smtClean="0"/>
              <a:t>refers to a series of nine different learning capacities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Every person’s intelligence profile includes some of each intelligence, though one or more may dominate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000" b="1" dirty="0" smtClean="0">
                <a:solidFill>
                  <a:schemeClr val="tx2"/>
                </a:solidFill>
              </a:rPr>
              <a:t>Linguistic, logical-mathematical, musical, spatial, bodily-kinesthetic, interpersonal, intrapersonal, naturalistic, and existential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Teaching must include strategies for all intelligences to ensure that every child’s propensities are addressed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Reinforce Learning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Some technologies provide a focused, personalized reinforcement of content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Enables students to interact with content at their own pace, with individualized support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online learning tools that demonstrate concepts (e.g. Geogebra</a:t>
            </a:r>
            <a:r>
              <a:rPr lang="en-US" dirty="0" smtClean="0"/>
              <a:t> and ADAM) or those that let students experiment with content (e.g.. Virtual Chemistry) or those that allow students to view content in action (e.g. Hubble online)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Address Diversity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Various technologies provide content and feedback via modalities best suited to learner’s diverse styles (cognitive, learning, or intelligences)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Special needs students may require technology in the form of </a:t>
            </a:r>
            <a:r>
              <a:rPr lang="en-US" b="1" dirty="0" smtClean="0">
                <a:solidFill>
                  <a:schemeClr val="tx2"/>
                </a:solidFill>
              </a:rPr>
              <a:t>assistive devices </a:t>
            </a:r>
            <a:r>
              <a:rPr lang="en-US" dirty="0" smtClean="0"/>
              <a:t>to ensure their participation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Culturally diverse students may benefit from technologies that offer content via their native language or cultural heritage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Critical Thinking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b="1" dirty="0" smtClean="0">
                <a:solidFill>
                  <a:schemeClr val="tx2"/>
                </a:solidFill>
              </a:rPr>
              <a:t>Higher order thinking skills are those that reflect complex, critical cognition 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Technology can support complex thinking by offering opportunities to discuss, write, debate, research and collaborate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of technology for critical thinking include web quests, online problem solving games (e.g. PBS Kids), blogs, wikis and search engines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Creativity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Technology can support the creative process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21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  <a:cs typeface="+mn-cs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 century learners need to be creative, adapt to change, and invent solutions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of technology for creativity include concept mapping (e.g. LiveBinder and Inspiration), graphic communication of ideas (e.g. Wordle),  and imaging and graphics software 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Foster Communication 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and Collaboration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The Web has made world wide communication and collaboration a reality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Web 2.0’s social networking capability has changed how people interact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online video conferencing and file sharing (e.g. Skype), online collaborative facilities (e.g. Illuminate and Ellg),  and virtual classrooms (e.g. </a:t>
            </a:r>
            <a:r>
              <a:rPr lang="en-US" dirty="0" smtClean="0"/>
              <a:t>Moodle)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to Assess Competency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Standards require assessment to determine if learning outcomes are achieved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Technology enables classroom and online assessment of competencies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Examples include test creation (e.g. Easy TestMaker), portfolio generation (e.g. FolioSpaces),  and feedback surveys (e.g. </a:t>
            </a:r>
            <a:r>
              <a:rPr lang="en-US" dirty="0" smtClean="0"/>
              <a:t>SurveyMonkey)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Evolution of Educational Technology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Educational technology – all technologies that can be used in support of teaching and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Early 1900s – audiovisual movement started with motion media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During 1920s and 1930s slides, radio, and audio and video recordings added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Expanded during 1940s to train solider drafted for war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In 1950s and 1960s, television added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 Evolution of Educational Technology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Late 1960s added programmed learning as a result of behaviorist influence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Arrival of computers in 1970s-1980s changed to digital technologies, multimedia, and interactivity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With the advent of the Internet in the 1990s, the Information Age changed educational technology again and the digital influence dominated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1990s-today, with the emergence of the Web 1.0 and 2.0 and mobile devices, educational technology has become leading edge</a:t>
            </a:r>
          </a:p>
          <a:p>
            <a:pPr marL="219075" lvl="2" indent="-219075">
              <a:buNone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2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Identify and evaluate the theoretical foundations of learning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200" dirty="0" smtClean="0"/>
              <a:t>Determine the learner characteristics that most impact learning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Describe the application of various technologies in support of learning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Synthesize your own view of the relationships among teaching, learning, and using technology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Towards Synthesis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You need to decide: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Your own view of how students learn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best to assess and address your student’s needs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best to adapt teaching strategies for your students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dirty="0" smtClean="0"/>
              <a:t>How technology will fit into your classroom and with your own views of teaching and learning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b="1" dirty="0" smtClean="0">
                <a:solidFill>
                  <a:schemeClr val="tx2"/>
                </a:solidFill>
              </a:rPr>
              <a:t>How you will prepare 21</a:t>
            </a:r>
            <a:r>
              <a:rPr lang="en-US" b="1" baseline="30000" dirty="0" smtClean="0">
                <a:solidFill>
                  <a:schemeClr val="tx2"/>
                </a:solidFill>
              </a:rPr>
              <a:t>st</a:t>
            </a:r>
            <a:r>
              <a:rPr lang="en-US" b="1" dirty="0" smtClean="0">
                <a:solidFill>
                  <a:schemeClr val="tx2"/>
                </a:solidFill>
              </a:rPr>
              <a:t> century learners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Different Views of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is a complex activity often explained in different ways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The learning theory one agrees with informs how one sees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Learning theories may contradict each other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You may agree with just one theory or have an eclectic view, subscribing to some part of multiple theories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Your view of learning becomes the foundation of your instructional planning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95400"/>
            <a:ext cx="89154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Learning as Communication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Teachers is sender of message; Student is receiver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Learning occurs when information is accurately transmitted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Feedback checks for message accuracy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Environmental factors (e.g. room characteristics and physical comfort), psychological factors (e.g. learning and cognitive styles), and personal filters (e.g. attitude and cultural bias) can interfere with communication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Teaching strategies focus on precise communication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Behaviorist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Learning is the result of the stimulus-response cycle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Learners acquire behaviors, skills, and knowledge in response to rewards, punishments, or withheld responses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Learning is essentially a passive process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Teaching and learning strategies focus on creating opportunities for students to perform for rewards and to avoid negative actions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Cognitivist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Learning is a mental operation that occurs when information enters senses, undergoes mental manipulation, is stored and finally used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Mental activity (cognition) </a:t>
            </a:r>
            <a:r>
              <a:rPr lang="en-US" sz="2200" dirty="0" smtClean="0">
                <a:solidFill>
                  <a:schemeClr val="tx2"/>
                </a:solidFill>
              </a:rPr>
              <a:t>is the key to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Teaching and learning strategies focus the review and application of knowledge, discussion, and deep thinking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Theoretical Perspectives on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/>
              <a:t>Constructivist Perspective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Learning is knowledge constructed from a process resulting from individual cognition and is unique to the individual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Outgrowth of cognitivism but differs in emphasis placed on individual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Teaching and learning strategies focus encouraging personal growth and understanding, intellectual development, creativity, and social interaction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Every learner is unique in terms of their cognitive style, learning style, and intelligence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dirty="0" smtClean="0"/>
              <a:t>Cognitive style refers to how one thinks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Several instruments measure this including the Myers-Briggs Type Indicator – results show a profile of four cognitive preferences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Extrovert vs. Introvert, Sensing vs. Intuitive, Thinking vs. Feeling, and Judging vs. Perceiving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Combination of an individual’s dominant preference from each of the four groups indicates cognitive style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A Closer Look at the Learner</a:t>
            </a:r>
          </a:p>
          <a:p>
            <a:pPr marL="219075" lvl="2" indent="-219075">
              <a:spcBef>
                <a:spcPts val="600"/>
              </a:spcBef>
              <a:buNone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Learning Style refers to the conditions under which we best learn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Three primary modalities for learning style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Auditory – Learn best by listening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Visual – Learn best by seeing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Kinesthetic – Learn best by doing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Everyone learns through all three but individuals have a dominant sensory gateway that best promotes learning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Many online and paper learning styles instruments are available to determine dominant style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3886</TotalTime>
  <Words>1194</Words>
  <Application>Microsoft Office PowerPoint</Application>
  <PresentationFormat>A4 Paper (210x297 mm)</PresentationFormat>
  <Paragraphs>125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  <vt:lpstr>Chapter 2 Technology and Learning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69</cp:revision>
  <dcterms:created xsi:type="dcterms:W3CDTF">2010-11-30T15:25:05Z</dcterms:created>
  <dcterms:modified xsi:type="dcterms:W3CDTF">2015-05-01T11:02:31Z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